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498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89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14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95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87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739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548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67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67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60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85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82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79221-1AA6-49B0-BC06-180F52A0F73A}" type="datetimeFigureOut">
              <a:rPr lang="fr-FR" smtClean="0"/>
              <a:t>24/07/2022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C7375-BC92-41B5-ADC6-66B73AB24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584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CA7D75E-010E-07C8-EC7C-4EDBBEFFB7D7}"/>
              </a:ext>
            </a:extLst>
          </p:cNvPr>
          <p:cNvSpPr txBox="1"/>
          <p:nvPr/>
        </p:nvSpPr>
        <p:spPr>
          <a:xfrm>
            <a:off x="140677" y="100484"/>
            <a:ext cx="6792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C8 Je sais conjuguer à l’imparfait les verbes en -er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F5FF7BD-311B-3023-4425-1F342A016C1F}"/>
              </a:ext>
            </a:extLst>
          </p:cNvPr>
          <p:cNvSpPr txBox="1"/>
          <p:nvPr/>
        </p:nvSpPr>
        <p:spPr>
          <a:xfrm>
            <a:off x="140677" y="377483"/>
            <a:ext cx="10410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Conjugue</a:t>
            </a:r>
            <a:r>
              <a:rPr lang="fr-FR" sz="1400" dirty="0"/>
              <a:t> les verbes entre parenthèses à l’imparfait, puis </a:t>
            </a:r>
            <a:r>
              <a:rPr lang="fr-FR" sz="1400" b="1" dirty="0"/>
              <a:t>écris</a:t>
            </a:r>
            <a:r>
              <a:rPr lang="fr-FR" sz="1400" dirty="0"/>
              <a:t>-les au bon endroit dans la grille de mots croisés.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C91A437-3575-A067-834F-C31FFE5A2047}"/>
              </a:ext>
            </a:extLst>
          </p:cNvPr>
          <p:cNvSpPr txBox="1"/>
          <p:nvPr/>
        </p:nvSpPr>
        <p:spPr>
          <a:xfrm>
            <a:off x="140677" y="823965"/>
            <a:ext cx="4893547" cy="227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/>
              <a:t>Horizontalement 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Ils </a:t>
            </a:r>
            <a:r>
              <a:rPr lang="fr-FR" sz="1600" i="1" dirty="0"/>
              <a:t>(parler) </a:t>
            </a:r>
            <a:r>
              <a:rPr lang="fr-FR" sz="1600" b="1" dirty="0">
                <a:solidFill>
                  <a:srgbClr val="FF0000"/>
                </a:solidFill>
              </a:rPr>
              <a:t>parlaient</a:t>
            </a:r>
            <a:r>
              <a:rPr lang="fr-FR" sz="1600" dirty="0"/>
              <a:t> tous en même temps.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J’</a:t>
            </a:r>
            <a:r>
              <a:rPr lang="fr-FR" sz="1600" i="1" dirty="0"/>
              <a:t>(attraper) </a:t>
            </a:r>
            <a:r>
              <a:rPr lang="fr-FR" sz="1600" b="1" dirty="0">
                <a:solidFill>
                  <a:srgbClr val="FF0000"/>
                </a:solidFill>
              </a:rPr>
              <a:t>attrapais</a:t>
            </a:r>
            <a:r>
              <a:rPr lang="fr-FR" sz="1600" dirty="0"/>
              <a:t> le ballon à chaque fois.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Nous </a:t>
            </a:r>
            <a:r>
              <a:rPr lang="fr-FR" sz="1600" i="1" dirty="0"/>
              <a:t>(espérer) </a:t>
            </a:r>
            <a:r>
              <a:rPr lang="fr-FR" sz="1600" b="1" dirty="0">
                <a:solidFill>
                  <a:srgbClr val="FF0000"/>
                </a:solidFill>
              </a:rPr>
              <a:t>espérions</a:t>
            </a:r>
            <a:r>
              <a:rPr lang="fr-FR" sz="1600" dirty="0"/>
              <a:t> vous voir.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r-FR" sz="1600" dirty="0"/>
              <a:t>Les animaux se </a:t>
            </a:r>
            <a:r>
              <a:rPr lang="fr-FR" sz="1600" i="1" dirty="0"/>
              <a:t>(sauver)</a:t>
            </a:r>
            <a:r>
              <a:rPr lang="fr-FR" sz="1600" dirty="0"/>
              <a:t> </a:t>
            </a:r>
            <a:r>
              <a:rPr lang="fr-FR" sz="1600" b="1" dirty="0">
                <a:solidFill>
                  <a:srgbClr val="FF0000"/>
                </a:solidFill>
              </a:rPr>
              <a:t>sauvaient</a:t>
            </a:r>
            <a:r>
              <a:rPr lang="fr-FR" sz="1600" dirty="0"/>
              <a:t> face aux chasseurs.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D5BAC4-A464-326A-9749-9F75B264ECE3}"/>
              </a:ext>
            </a:extLst>
          </p:cNvPr>
          <p:cNvSpPr txBox="1"/>
          <p:nvPr/>
        </p:nvSpPr>
        <p:spPr>
          <a:xfrm>
            <a:off x="140677" y="3906911"/>
            <a:ext cx="4893547" cy="190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/>
              <a:t>Verticalement :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Elle </a:t>
            </a:r>
            <a:r>
              <a:rPr lang="fr-FR" sz="1600" i="1" dirty="0"/>
              <a:t>(penser) </a:t>
            </a:r>
            <a:r>
              <a:rPr lang="fr-FR" sz="1600" b="1" dirty="0">
                <a:solidFill>
                  <a:srgbClr val="FF0000"/>
                </a:solidFill>
              </a:rPr>
              <a:t>pensait</a:t>
            </a:r>
            <a:r>
              <a:rPr lang="fr-FR" sz="1600" dirty="0"/>
              <a:t> souvent à ses amies.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Vous </a:t>
            </a:r>
            <a:r>
              <a:rPr lang="fr-FR" sz="1600" i="1" dirty="0"/>
              <a:t>(trier) </a:t>
            </a:r>
            <a:r>
              <a:rPr lang="fr-FR" sz="1600" b="1" dirty="0">
                <a:solidFill>
                  <a:srgbClr val="FF0000"/>
                </a:solidFill>
              </a:rPr>
              <a:t>triiez</a:t>
            </a:r>
            <a:r>
              <a:rPr lang="fr-FR" sz="1600" dirty="0"/>
              <a:t> vos vieux jouets.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Tu </a:t>
            </a:r>
            <a:r>
              <a:rPr lang="fr-FR" sz="1600" i="1" dirty="0"/>
              <a:t>(amener) </a:t>
            </a:r>
            <a:r>
              <a:rPr lang="fr-FR" sz="1600" b="1" dirty="0">
                <a:solidFill>
                  <a:srgbClr val="FF0000"/>
                </a:solidFill>
              </a:rPr>
              <a:t>amenais</a:t>
            </a:r>
            <a:r>
              <a:rPr lang="fr-FR" sz="1600" dirty="0"/>
              <a:t> ton frère avec toi.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fr-FR" sz="1600" dirty="0"/>
              <a:t>Vous </a:t>
            </a:r>
            <a:r>
              <a:rPr lang="fr-FR" sz="1600" i="1" dirty="0"/>
              <a:t>(sauter)</a:t>
            </a:r>
            <a:r>
              <a:rPr lang="fr-FR" sz="1600" dirty="0"/>
              <a:t> </a:t>
            </a:r>
            <a:r>
              <a:rPr lang="fr-FR" sz="1600" b="1" dirty="0">
                <a:solidFill>
                  <a:srgbClr val="FF0000"/>
                </a:solidFill>
              </a:rPr>
              <a:t>sautiez</a:t>
            </a:r>
            <a:r>
              <a:rPr lang="fr-FR" sz="1600" dirty="0"/>
              <a:t> partout dans la forêt.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23EB36C-D3F2-45FF-1375-0CCE3404D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990" y="962259"/>
            <a:ext cx="4893546" cy="633671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5C0B1E4-3CAB-F145-0C9C-F5DFF6697193}"/>
              </a:ext>
            </a:extLst>
          </p:cNvPr>
          <p:cNvSpPr txBox="1"/>
          <p:nvPr/>
        </p:nvSpPr>
        <p:spPr>
          <a:xfrm>
            <a:off x="5901267" y="1346200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9BEB8EB-3741-1418-2A30-8346A51E9406}"/>
              </a:ext>
            </a:extLst>
          </p:cNvPr>
          <p:cNvSpPr txBox="1"/>
          <p:nvPr/>
        </p:nvSpPr>
        <p:spPr>
          <a:xfrm>
            <a:off x="7535334" y="639094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2639C81-D4F2-3D68-01D6-70D6047AA9D2}"/>
              </a:ext>
            </a:extLst>
          </p:cNvPr>
          <p:cNvSpPr txBox="1"/>
          <p:nvPr/>
        </p:nvSpPr>
        <p:spPr>
          <a:xfrm>
            <a:off x="7535333" y="3599699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DD1659F-0E71-F347-B498-18C972B0A4B5}"/>
              </a:ext>
            </a:extLst>
          </p:cNvPr>
          <p:cNvSpPr txBox="1"/>
          <p:nvPr/>
        </p:nvSpPr>
        <p:spPr>
          <a:xfrm>
            <a:off x="9118600" y="4309534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8F0191E-9EBC-F715-76CA-A3E62188CD5F}"/>
              </a:ext>
            </a:extLst>
          </p:cNvPr>
          <p:cNvSpPr txBox="1"/>
          <p:nvPr/>
        </p:nvSpPr>
        <p:spPr>
          <a:xfrm>
            <a:off x="5555990" y="1742087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1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742E733-344D-9092-1886-4D18E5F3393E}"/>
              </a:ext>
            </a:extLst>
          </p:cNvPr>
          <p:cNvSpPr txBox="1"/>
          <p:nvPr/>
        </p:nvSpPr>
        <p:spPr>
          <a:xfrm>
            <a:off x="5268124" y="3969031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8C8029B-EF55-D2F3-1FEF-5ECD63352C5F}"/>
              </a:ext>
            </a:extLst>
          </p:cNvPr>
          <p:cNvSpPr txBox="1"/>
          <p:nvPr/>
        </p:nvSpPr>
        <p:spPr>
          <a:xfrm>
            <a:off x="6197600" y="4678866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3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C7E4AB3-444A-9A22-D27E-61787FC7F277}"/>
              </a:ext>
            </a:extLst>
          </p:cNvPr>
          <p:cNvSpPr txBox="1"/>
          <p:nvPr/>
        </p:nvSpPr>
        <p:spPr>
          <a:xfrm>
            <a:off x="7179733" y="6177020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EA8055D-55C3-5210-FE26-B82542E8A608}"/>
              </a:ext>
            </a:extLst>
          </p:cNvPr>
          <p:cNvSpPr txBox="1"/>
          <p:nvPr/>
        </p:nvSpPr>
        <p:spPr>
          <a:xfrm>
            <a:off x="5901267" y="1715532"/>
            <a:ext cx="2927047" cy="38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    A   R    L    A    I     E     N   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E0D974F-F5F1-417D-1836-6677EE567D3D}"/>
              </a:ext>
            </a:extLst>
          </p:cNvPr>
          <p:cNvSpPr txBox="1"/>
          <p:nvPr/>
        </p:nvSpPr>
        <p:spPr>
          <a:xfrm>
            <a:off x="5564457" y="3969031"/>
            <a:ext cx="2927047" cy="38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    T    </a:t>
            </a:r>
            <a:r>
              <a:rPr lang="fr-FR" b="1" dirty="0" err="1">
                <a:solidFill>
                  <a:srgbClr val="FF0000"/>
                </a:solidFill>
              </a:rPr>
              <a:t>T</a:t>
            </a:r>
            <a:r>
              <a:rPr lang="fr-FR" b="1" dirty="0">
                <a:solidFill>
                  <a:srgbClr val="FF0000"/>
                </a:solidFill>
              </a:rPr>
              <a:t>    R   A    P    A    I    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2643B67-7FAC-BC66-4BFE-604809606283}"/>
              </a:ext>
            </a:extLst>
          </p:cNvPr>
          <p:cNvSpPr txBox="1"/>
          <p:nvPr/>
        </p:nvSpPr>
        <p:spPr>
          <a:xfrm>
            <a:off x="6539239" y="4722304"/>
            <a:ext cx="2927047" cy="38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     S    P   E    R    I      O   N   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F00964E-B89F-BDE7-1419-49C146E5699B}"/>
              </a:ext>
            </a:extLst>
          </p:cNvPr>
          <p:cNvSpPr txBox="1"/>
          <p:nvPr/>
        </p:nvSpPr>
        <p:spPr>
          <a:xfrm>
            <a:off x="7491969" y="6177020"/>
            <a:ext cx="2927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S     A   U    V   A    I    E    N   T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9F0A291-5851-83DD-D2ED-E0EBE62DB8F1}"/>
              </a:ext>
            </a:extLst>
          </p:cNvPr>
          <p:cNvSpPr txBox="1"/>
          <p:nvPr/>
        </p:nvSpPr>
        <p:spPr>
          <a:xfrm>
            <a:off x="7535333" y="962259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CB7B390-D832-F1B7-A2D1-30FAF203E572}"/>
              </a:ext>
            </a:extLst>
          </p:cNvPr>
          <p:cNvSpPr txBox="1"/>
          <p:nvPr/>
        </p:nvSpPr>
        <p:spPr>
          <a:xfrm>
            <a:off x="7509932" y="5076662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1BFA85B-097A-84AA-64E3-0F3529998A4E}"/>
              </a:ext>
            </a:extLst>
          </p:cNvPr>
          <p:cNvSpPr txBox="1"/>
          <p:nvPr/>
        </p:nvSpPr>
        <p:spPr>
          <a:xfrm>
            <a:off x="7509933" y="4359948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E2989CE-46BC-0C6C-7708-A747ED8CB80B}"/>
              </a:ext>
            </a:extLst>
          </p:cNvPr>
          <p:cNvSpPr txBox="1"/>
          <p:nvPr/>
        </p:nvSpPr>
        <p:spPr>
          <a:xfrm>
            <a:off x="7535333" y="1344919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R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70BFD24C-E46F-7392-847D-AFC8B8C4124F}"/>
              </a:ext>
            </a:extLst>
          </p:cNvPr>
          <p:cNvSpPr txBox="1"/>
          <p:nvPr/>
        </p:nvSpPr>
        <p:spPr>
          <a:xfrm>
            <a:off x="7535333" y="2084471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AFE3D51-B9E8-3384-4A0B-49242F90939B}"/>
              </a:ext>
            </a:extLst>
          </p:cNvPr>
          <p:cNvSpPr txBox="1"/>
          <p:nvPr/>
        </p:nvSpPr>
        <p:spPr>
          <a:xfrm>
            <a:off x="7535333" y="2453803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14C82CA-F686-382F-4CED-BD8B6551BFAA}"/>
              </a:ext>
            </a:extLst>
          </p:cNvPr>
          <p:cNvSpPr txBox="1"/>
          <p:nvPr/>
        </p:nvSpPr>
        <p:spPr>
          <a:xfrm>
            <a:off x="7543800" y="2836463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6BB5154-321A-183F-D43B-2B4E91954161}"/>
              </a:ext>
            </a:extLst>
          </p:cNvPr>
          <p:cNvSpPr txBox="1"/>
          <p:nvPr/>
        </p:nvSpPr>
        <p:spPr>
          <a:xfrm>
            <a:off x="5939972" y="3574497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F8084A7-FA99-D5FC-EC59-76C5365A76FC}"/>
              </a:ext>
            </a:extLst>
          </p:cNvPr>
          <p:cNvSpPr txBox="1"/>
          <p:nvPr/>
        </p:nvSpPr>
        <p:spPr>
          <a:xfrm>
            <a:off x="5939972" y="3226473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31F37A91-D0C1-1CAA-4763-9CAAA9B3F099}"/>
              </a:ext>
            </a:extLst>
          </p:cNvPr>
          <p:cNvSpPr txBox="1"/>
          <p:nvPr/>
        </p:nvSpPr>
        <p:spPr>
          <a:xfrm>
            <a:off x="5919410" y="2866347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4810D47-E640-66B7-D2C4-E622359CE8A9}"/>
              </a:ext>
            </a:extLst>
          </p:cNvPr>
          <p:cNvSpPr txBox="1"/>
          <p:nvPr/>
        </p:nvSpPr>
        <p:spPr>
          <a:xfrm>
            <a:off x="5901267" y="2502327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44837A7-371D-89CA-125C-7F68ABBD20F5}"/>
              </a:ext>
            </a:extLst>
          </p:cNvPr>
          <p:cNvSpPr txBox="1"/>
          <p:nvPr/>
        </p:nvSpPr>
        <p:spPr>
          <a:xfrm>
            <a:off x="5901267" y="2116234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DA835EF-4DC4-B27E-23B0-99F4FFD9F66C}"/>
              </a:ext>
            </a:extLst>
          </p:cNvPr>
          <p:cNvSpPr txBox="1"/>
          <p:nvPr/>
        </p:nvSpPr>
        <p:spPr>
          <a:xfrm>
            <a:off x="7543800" y="5816134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CCD8E2B-2254-FBFF-27DC-2DF6F8A3B3D2}"/>
              </a:ext>
            </a:extLst>
          </p:cNvPr>
          <p:cNvSpPr txBox="1"/>
          <p:nvPr/>
        </p:nvSpPr>
        <p:spPr>
          <a:xfrm>
            <a:off x="7535333" y="5437548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4CFC75D-5939-D01B-A14F-BF894B64FBA7}"/>
              </a:ext>
            </a:extLst>
          </p:cNvPr>
          <p:cNvSpPr txBox="1"/>
          <p:nvPr/>
        </p:nvSpPr>
        <p:spPr>
          <a:xfrm>
            <a:off x="9154833" y="5826776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34B6102-3F02-0E15-D2A6-24AF183E00D1}"/>
              </a:ext>
            </a:extLst>
          </p:cNvPr>
          <p:cNvSpPr txBox="1"/>
          <p:nvPr/>
        </p:nvSpPr>
        <p:spPr>
          <a:xfrm>
            <a:off x="9168743" y="5456636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U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DFCB7E6F-AB75-622E-4CF4-19778324D2A3}"/>
              </a:ext>
            </a:extLst>
          </p:cNvPr>
          <p:cNvSpPr txBox="1"/>
          <p:nvPr/>
        </p:nvSpPr>
        <p:spPr>
          <a:xfrm>
            <a:off x="9169348" y="5087634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E95C18A3-7091-F9D1-E2CC-559ECCFCCCD9}"/>
              </a:ext>
            </a:extLst>
          </p:cNvPr>
          <p:cNvSpPr txBox="1"/>
          <p:nvPr/>
        </p:nvSpPr>
        <p:spPr>
          <a:xfrm>
            <a:off x="9154833" y="6907238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13D0927D-DBEE-B51E-FA81-DE52369C19B5}"/>
              </a:ext>
            </a:extLst>
          </p:cNvPr>
          <p:cNvSpPr txBox="1"/>
          <p:nvPr/>
        </p:nvSpPr>
        <p:spPr>
          <a:xfrm>
            <a:off x="9123437" y="6569529"/>
            <a:ext cx="296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1042650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179</Words>
  <Application>Microsoft Office PowerPoint</Application>
  <PresentationFormat>Personnalisé</PresentationFormat>
  <Paragraphs>43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5</cp:revision>
  <dcterms:created xsi:type="dcterms:W3CDTF">2022-07-24T21:07:22Z</dcterms:created>
  <dcterms:modified xsi:type="dcterms:W3CDTF">2022-07-24T21:37:12Z</dcterms:modified>
</cp:coreProperties>
</file>